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tif" ContentType="image/t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9" r:id="rId4"/>
    <p:sldId id="26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r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1pPr>
    <a:lvl2pPr marL="0" marR="0" indent="457200" algn="r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2pPr>
    <a:lvl3pPr marL="0" marR="0" indent="914400" algn="r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3pPr>
    <a:lvl4pPr marL="0" marR="0" indent="1371600" algn="r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4pPr>
    <a:lvl5pPr marL="0" marR="0" indent="1828800" algn="r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5pPr>
    <a:lvl6pPr marL="0" marR="0" indent="2286000" algn="r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6pPr>
    <a:lvl7pPr marL="0" marR="0" indent="2743200" algn="r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7pPr>
    <a:lvl8pPr marL="0" marR="0" indent="3200400" algn="r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8pPr>
    <a:lvl9pPr marL="0" marR="0" indent="3657600" algn="r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0DEEF"/>
          </a:solidFill>
        </a:fill>
      </a:tcStyle>
    </a:wholeTbl>
    <a:band2H>
      <a:tcTxStyle/>
      <a:tcStyle>
        <a:tcBdr/>
        <a:fill>
          <a:solidFill>
            <a:srgbClr val="E9EFF7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>
              <a:alpha val="20000"/>
            </a:srgbClr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508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69" d="100"/>
          <a:sy n="69" d="100"/>
        </p:scale>
        <p:origin x="-1424" y="-104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printerSettings" Target="printerSettings/printerSettings1.bin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4" name="Shape 144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6517037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r" latinLnBrk="0">
      <a:defRPr sz="1200">
        <a:latin typeface="+mj-lt"/>
        <a:ea typeface="+mj-ea"/>
        <a:cs typeface="+mj-cs"/>
        <a:sym typeface="Calibri"/>
      </a:defRPr>
    </a:lvl1pPr>
    <a:lvl2pPr indent="228600" algn="r" latinLnBrk="0">
      <a:defRPr sz="1200">
        <a:latin typeface="+mj-lt"/>
        <a:ea typeface="+mj-ea"/>
        <a:cs typeface="+mj-cs"/>
        <a:sym typeface="Calibri"/>
      </a:defRPr>
    </a:lvl2pPr>
    <a:lvl3pPr indent="457200" algn="r" latinLnBrk="0">
      <a:defRPr sz="1200">
        <a:latin typeface="+mj-lt"/>
        <a:ea typeface="+mj-ea"/>
        <a:cs typeface="+mj-cs"/>
        <a:sym typeface="Calibri"/>
      </a:defRPr>
    </a:lvl3pPr>
    <a:lvl4pPr indent="685800" algn="r" latinLnBrk="0">
      <a:defRPr sz="1200">
        <a:latin typeface="+mj-lt"/>
        <a:ea typeface="+mj-ea"/>
        <a:cs typeface="+mj-cs"/>
        <a:sym typeface="Calibri"/>
      </a:defRPr>
    </a:lvl4pPr>
    <a:lvl5pPr indent="914400" algn="r" latinLnBrk="0">
      <a:defRPr sz="1200">
        <a:latin typeface="+mj-lt"/>
        <a:ea typeface="+mj-ea"/>
        <a:cs typeface="+mj-cs"/>
        <a:sym typeface="Calibri"/>
      </a:defRPr>
    </a:lvl5pPr>
    <a:lvl6pPr indent="1143000" algn="r" latinLnBrk="0">
      <a:defRPr sz="1200">
        <a:latin typeface="+mj-lt"/>
        <a:ea typeface="+mj-ea"/>
        <a:cs typeface="+mj-cs"/>
        <a:sym typeface="Calibri"/>
      </a:defRPr>
    </a:lvl6pPr>
    <a:lvl7pPr indent="1371600" algn="r" latinLnBrk="0">
      <a:defRPr sz="1200">
        <a:latin typeface="+mj-lt"/>
        <a:ea typeface="+mj-ea"/>
        <a:cs typeface="+mj-cs"/>
        <a:sym typeface="Calibri"/>
      </a:defRPr>
    </a:lvl7pPr>
    <a:lvl8pPr indent="1600200" algn="r" latinLnBrk="0">
      <a:defRPr sz="1200">
        <a:latin typeface="+mj-lt"/>
        <a:ea typeface="+mj-ea"/>
        <a:cs typeface="+mj-cs"/>
        <a:sym typeface="Calibri"/>
      </a:defRPr>
    </a:lvl8pPr>
    <a:lvl9pPr indent="1828800" algn="r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9" name="Shape 14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rtl="1">
              <a:defRPr/>
            </a:pPr>
            <a:endParaRPr dirty="0">
              <a:latin typeface="+mn-lt"/>
              <a:ea typeface="+mn-ea"/>
              <a:cs typeface="+mn-cs"/>
              <a:sym typeface="Helvetica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8" name="Shape 19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rtl="1">
              <a:defRPr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03" name="Shape 20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rtl="1">
              <a:defRPr/>
            </a:pP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08" name="Shape 20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rtl="1">
              <a:defRPr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4" name="Shape 15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rtl="1">
              <a:defRPr/>
            </a:pPr>
            <a:endParaRPr dirty="0">
              <a:latin typeface="+mn-lt"/>
              <a:ea typeface="+mn-ea"/>
              <a:cs typeface="+mn-cs"/>
              <a:sym typeface="Helvetica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5" name="Shape 16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rtl="1">
              <a:defRPr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4" name="Shape 15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rtl="1">
              <a:defRPr/>
            </a:pPr>
            <a:endParaRPr dirty="0">
              <a:latin typeface="+mn-lt"/>
              <a:ea typeface="+mn-ea"/>
              <a:cs typeface="+mn-cs"/>
              <a:sym typeface="Helvetica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72" name="Shape 17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rtl="1">
              <a:defRPr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78" name="Shape 17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rtl="1">
              <a:defRPr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3" name="Shape 18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rtl="1">
              <a:defRPr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8" name="Shape 18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rtl="1">
              <a:defRPr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3" name="Shape 19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rtl="1">
              <a:defRPr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Relationship Id="rId3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12" name="Body Level One…"/>
          <p:cNvSpPr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457200" algn="ctr">
              <a:buSzTx/>
              <a:buFontTx/>
              <a:buNone/>
              <a:defRPr sz="2400"/>
            </a:lvl2pPr>
            <a:lvl3pPr marL="0" indent="914400" algn="ctr">
              <a:buSzTx/>
              <a:buFontTx/>
              <a:buNone/>
              <a:defRPr sz="2400"/>
            </a:lvl3pPr>
            <a:lvl4pPr marL="0" indent="1371600" algn="ctr">
              <a:buSzTx/>
              <a:buFontTx/>
              <a:buNone/>
              <a:defRPr sz="2400"/>
            </a:lvl4pPr>
            <a:lvl5pPr marL="0" indent="1828800" algn="ctr">
              <a:buSzTx/>
              <a:buFontTx/>
              <a:buNone/>
              <a:defRPr sz="2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Title Text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93" name="Body Level One…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itle Text"/>
          <p:cNvSpPr>
            <a:spLocks noGrp="1"/>
          </p:cNvSpPr>
          <p:nvPr>
            <p:ph type="title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02" name="Body Level One…"/>
          <p:cNvSpPr>
            <a:spLocks noGrp="1"/>
          </p:cNvSpPr>
          <p:nvPr>
            <p:ph type="body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3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Line"/>
          <p:cNvSpPr/>
          <p:nvPr/>
        </p:nvSpPr>
        <p:spPr>
          <a:xfrm>
            <a:off x="1719797" y="5875734"/>
            <a:ext cx="8760590" cy="2"/>
          </a:xfrm>
          <a:prstGeom prst="line">
            <a:avLst/>
          </a:prstGeom>
          <a:ln w="12700">
            <a:solidFill>
              <a:srgbClr val="83827D"/>
            </a:solidFill>
            <a:miter lim="400000"/>
          </a:ln>
        </p:spPr>
        <p:txBody>
          <a:bodyPr lIns="35718" tIns="35718" rIns="35718" bIns="35718" anchor="ctr"/>
          <a:lstStyle/>
          <a:p>
            <a:pPr algn="l" defTabSz="321468">
              <a:defRPr sz="800"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111" name="Rectangle"/>
          <p:cNvSpPr/>
          <p:nvPr/>
        </p:nvSpPr>
        <p:spPr>
          <a:xfrm>
            <a:off x="1720453" y="196453"/>
            <a:ext cx="8751094" cy="6482954"/>
          </a:xfrm>
          <a:prstGeom prst="rect">
            <a:avLst/>
          </a:prstGeom>
          <a:ln w="12700">
            <a:solidFill>
              <a:srgbClr val="83827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410765">
              <a:defRPr sz="2400">
                <a:solidFill>
                  <a:srgbClr val="558AAB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pPr>
            <a:endParaRPr/>
          </a:p>
        </p:txBody>
      </p:sp>
      <p:sp>
        <p:nvSpPr>
          <p:cNvPr id="112" name="Image"/>
          <p:cNvSpPr>
            <a:spLocks noGrp="1"/>
          </p:cNvSpPr>
          <p:nvPr>
            <p:ph type="pic" sz="quarter" idx="13"/>
          </p:nvPr>
        </p:nvSpPr>
        <p:spPr>
          <a:xfrm>
            <a:off x="7569398" y="3062882"/>
            <a:ext cx="2839642" cy="275034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13" name="Image"/>
          <p:cNvSpPr>
            <a:spLocks noGrp="1"/>
          </p:cNvSpPr>
          <p:nvPr>
            <p:ph type="pic" sz="half" idx="14"/>
          </p:nvPr>
        </p:nvSpPr>
        <p:spPr>
          <a:xfrm>
            <a:off x="1783382" y="258960"/>
            <a:ext cx="5723930" cy="5554267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14" name="Image"/>
          <p:cNvSpPr>
            <a:spLocks noGrp="1"/>
          </p:cNvSpPr>
          <p:nvPr>
            <p:ph type="pic" sz="quarter" idx="15"/>
          </p:nvPr>
        </p:nvSpPr>
        <p:spPr>
          <a:xfrm>
            <a:off x="7569398" y="258960"/>
            <a:ext cx="2839642" cy="275034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15" name="Title Text"/>
          <p:cNvSpPr>
            <a:spLocks noGrp="1"/>
          </p:cNvSpPr>
          <p:nvPr>
            <p:ph type="title"/>
          </p:nvPr>
        </p:nvSpPr>
        <p:spPr>
          <a:xfrm>
            <a:off x="1782960" y="5884664"/>
            <a:ext cx="8626080" cy="464344"/>
          </a:xfrm>
          <a:prstGeom prst="rect">
            <a:avLst/>
          </a:prstGeom>
        </p:spPr>
        <p:txBody>
          <a:bodyPr lIns="35718" tIns="35718" rIns="35718" bIns="35718" anchor="b"/>
          <a:lstStyle>
            <a:lvl1pPr defTabSz="410765">
              <a:lnSpc>
                <a:spcPct val="150000"/>
              </a:lnSpc>
              <a:defRPr sz="2800" cap="all">
                <a:solidFill>
                  <a:srgbClr val="DEDEDE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r>
              <a:t>Title Text</a:t>
            </a:r>
          </a:p>
        </p:txBody>
      </p:sp>
      <p:sp>
        <p:nvSpPr>
          <p:cNvPr id="116" name="Body Level One…"/>
          <p:cNvSpPr>
            <a:spLocks noGrp="1"/>
          </p:cNvSpPr>
          <p:nvPr>
            <p:ph type="body" sz="quarter" idx="1"/>
          </p:nvPr>
        </p:nvSpPr>
        <p:spPr>
          <a:xfrm>
            <a:off x="1782960" y="6340078"/>
            <a:ext cx="8626080" cy="303610"/>
          </a:xfrm>
          <a:prstGeom prst="rect">
            <a:avLst/>
          </a:prstGeom>
        </p:spPr>
        <p:txBody>
          <a:bodyPr lIns="35718" tIns="35718" rIns="35718" bIns="35718"/>
          <a:lstStyle>
            <a:lvl1pPr marL="0" indent="0" algn="l" defTabSz="410765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600" cap="all">
                <a:solidFill>
                  <a:srgbClr val="558AAB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  <a:lvl2pPr marL="0" indent="228600" algn="l" defTabSz="410765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600" cap="all">
                <a:solidFill>
                  <a:srgbClr val="558AAB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2pPr>
            <a:lvl3pPr marL="0" indent="457200" algn="l" defTabSz="410765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600" cap="all">
                <a:solidFill>
                  <a:srgbClr val="558AAB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3pPr>
            <a:lvl4pPr marL="0" indent="685800" algn="l" defTabSz="410765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600" cap="all">
                <a:solidFill>
                  <a:srgbClr val="558AAB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4pPr>
            <a:lvl5pPr marL="0" indent="914400" algn="l" defTabSz="410765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600" cap="all">
                <a:solidFill>
                  <a:srgbClr val="558AAB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7" name="Slide Number"/>
          <p:cNvSpPr>
            <a:spLocks noGrp="1"/>
          </p:cNvSpPr>
          <p:nvPr>
            <p:ph type="sldNum" sz="quarter" idx="2"/>
          </p:nvPr>
        </p:nvSpPr>
        <p:spPr>
          <a:xfrm>
            <a:off x="5994845" y="6661546"/>
            <a:ext cx="211240" cy="207938"/>
          </a:xfrm>
          <a:prstGeom prst="rect">
            <a:avLst/>
          </a:prstGeom>
        </p:spPr>
        <p:txBody>
          <a:bodyPr lIns="35718" tIns="35718" rIns="35718" bIns="35718" anchor="t"/>
          <a:lstStyle>
            <a:lvl1pPr algn="ctr" defTabSz="410765">
              <a:defRPr sz="900">
                <a:solidFill>
                  <a:srgbClr val="5C88A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Rectangle"/>
          <p:cNvSpPr/>
          <p:nvPr/>
        </p:nvSpPr>
        <p:spPr>
          <a:xfrm>
            <a:off x="1720453" y="196453"/>
            <a:ext cx="8751094" cy="6482954"/>
          </a:xfrm>
          <a:prstGeom prst="rect">
            <a:avLst/>
          </a:prstGeom>
          <a:ln w="12700">
            <a:solidFill>
              <a:srgbClr val="83827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410765">
              <a:defRPr sz="2400">
                <a:solidFill>
                  <a:srgbClr val="558AAB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pPr>
            <a:endParaRPr/>
          </a:p>
        </p:txBody>
      </p:sp>
      <p:sp>
        <p:nvSpPr>
          <p:cNvPr id="125" name="Title Text"/>
          <p:cNvSpPr>
            <a:spLocks noGrp="1"/>
          </p:cNvSpPr>
          <p:nvPr>
            <p:ph type="title"/>
          </p:nvPr>
        </p:nvSpPr>
        <p:spPr>
          <a:xfrm>
            <a:off x="2256234" y="187523"/>
            <a:ext cx="7679532" cy="1714501"/>
          </a:xfrm>
          <a:prstGeom prst="rect">
            <a:avLst/>
          </a:prstGeom>
        </p:spPr>
        <p:txBody>
          <a:bodyPr lIns="35718" tIns="35718" rIns="35718" bIns="35718"/>
          <a:lstStyle>
            <a:lvl1pPr defTabSz="410765">
              <a:defRPr sz="5000">
                <a:solidFill>
                  <a:srgbClr val="558AAB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126" name="Body Level One…"/>
          <p:cNvSpPr>
            <a:spLocks noGrp="1"/>
          </p:cNvSpPr>
          <p:nvPr>
            <p:ph type="body" sz="half" idx="1"/>
          </p:nvPr>
        </p:nvSpPr>
        <p:spPr>
          <a:xfrm>
            <a:off x="2256234" y="1946671"/>
            <a:ext cx="7679532" cy="4018361"/>
          </a:xfrm>
          <a:prstGeom prst="rect">
            <a:avLst/>
          </a:prstGeom>
        </p:spPr>
        <p:txBody>
          <a:bodyPr lIns="35718" tIns="35718" rIns="35718" bIns="35718" anchor="ctr"/>
          <a:lstStyle>
            <a:lvl1pPr marL="296333" indent="-296333" algn="l" defTabSz="410765">
              <a:lnSpc>
                <a:spcPct val="100000"/>
              </a:lnSpc>
              <a:spcBef>
                <a:spcPts val="2200"/>
              </a:spcBef>
              <a:buSzPct val="40000"/>
              <a:buFontTx/>
              <a:buBlip>
                <a:blip r:embed="rId3"/>
              </a:buBlip>
              <a:defRPr sz="2400">
                <a:solidFill>
                  <a:srgbClr val="7373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740833" indent="-296333" algn="l" defTabSz="410765">
              <a:lnSpc>
                <a:spcPct val="100000"/>
              </a:lnSpc>
              <a:spcBef>
                <a:spcPts val="2200"/>
              </a:spcBef>
              <a:buSzPct val="40000"/>
              <a:buFontTx/>
              <a:buBlip>
                <a:blip r:embed="rId3"/>
              </a:buBlip>
              <a:defRPr sz="2400">
                <a:solidFill>
                  <a:srgbClr val="7373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185333" indent="-296333" algn="l" defTabSz="410765">
              <a:lnSpc>
                <a:spcPct val="100000"/>
              </a:lnSpc>
              <a:spcBef>
                <a:spcPts val="2200"/>
              </a:spcBef>
              <a:buSzPct val="40000"/>
              <a:buFontTx/>
              <a:buBlip>
                <a:blip r:embed="rId3"/>
              </a:buBlip>
              <a:defRPr sz="2400">
                <a:solidFill>
                  <a:srgbClr val="7373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629833" indent="-296333" algn="l" defTabSz="410765">
              <a:lnSpc>
                <a:spcPct val="100000"/>
              </a:lnSpc>
              <a:spcBef>
                <a:spcPts val="2200"/>
              </a:spcBef>
              <a:buSzPct val="40000"/>
              <a:buFontTx/>
              <a:buBlip>
                <a:blip r:embed="rId3"/>
              </a:buBlip>
              <a:defRPr sz="2400">
                <a:solidFill>
                  <a:srgbClr val="7373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074333" indent="-296333" algn="l" defTabSz="410765">
              <a:lnSpc>
                <a:spcPct val="100000"/>
              </a:lnSpc>
              <a:spcBef>
                <a:spcPts val="2200"/>
              </a:spcBef>
              <a:buSzPct val="40000"/>
              <a:buFontTx/>
              <a:buBlip>
                <a:blip r:embed="rId3"/>
              </a:buBlip>
              <a:defRPr sz="2400">
                <a:solidFill>
                  <a:srgbClr val="7373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7" name="Slide Number"/>
          <p:cNvSpPr>
            <a:spLocks noGrp="1"/>
          </p:cNvSpPr>
          <p:nvPr>
            <p:ph type="sldNum" sz="quarter" idx="2"/>
          </p:nvPr>
        </p:nvSpPr>
        <p:spPr>
          <a:xfrm>
            <a:off x="5994845" y="6661546"/>
            <a:ext cx="211240" cy="207938"/>
          </a:xfrm>
          <a:prstGeom prst="rect">
            <a:avLst/>
          </a:prstGeom>
        </p:spPr>
        <p:txBody>
          <a:bodyPr lIns="35718" tIns="35718" rIns="35718" bIns="35718" anchor="t"/>
          <a:lstStyle>
            <a:lvl1pPr algn="ctr" defTabSz="410765">
              <a:defRPr sz="900">
                <a:solidFill>
                  <a:srgbClr val="5C88A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itle Text"/>
          <p:cNvSpPr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135" name="Image"/>
          <p:cNvSpPr>
            <a:spLocks noGrp="1"/>
          </p:cNvSpPr>
          <p:nvPr>
            <p:ph type="pic" sz="half" idx="13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36" name="Body Level One…"/>
          <p:cNvSpPr>
            <a:spLocks noGrp="1"/>
          </p:cNvSpPr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7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1" name="Body Level One…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Text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30" name="Body Level One…"/>
          <p:cNvSpPr>
            <a:spLocks noGrp="1"/>
          </p:cNvSpPr>
          <p:nvPr>
            <p:ph type="body" sz="quarter" idx="1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/>
            </a:lvl1pPr>
            <a:lvl2pPr marL="0" indent="457200">
              <a:buSzTx/>
              <a:buFontTx/>
              <a:buNone/>
              <a:defRPr sz="2400"/>
            </a:lvl2pPr>
            <a:lvl3pPr marL="0" indent="914400">
              <a:buSzTx/>
              <a:buFontTx/>
              <a:buNone/>
              <a:defRPr sz="2400"/>
            </a:lvl3pPr>
            <a:lvl4pPr marL="0" indent="1371600">
              <a:buSzTx/>
              <a:buFontTx/>
              <a:buNone/>
              <a:defRPr sz="2400"/>
            </a:lvl4pPr>
            <a:lvl5pPr marL="0" indent="1828800">
              <a:buSzTx/>
              <a:buFontTx/>
              <a:buNone/>
              <a:defRPr sz="2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Text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9" name="Body Level One…"/>
          <p:cNvSpPr>
            <a:spLocks noGrp="1"/>
          </p:cNvSpPr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>
            <a:spLocks noGrp="1"/>
          </p:cNvSpPr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8" name="Body Level One…"/>
          <p:cNvSpPr>
            <a:spLocks noGrp="1"/>
          </p:cNvSpPr>
          <p:nvPr>
            <p:ph type="body" sz="quarter" idx="1"/>
          </p:nvPr>
        </p:nvSpPr>
        <p:spPr>
          <a:xfrm>
            <a:off x="839787" y="1681163"/>
            <a:ext cx="5157789" cy="823913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400" b="1"/>
            </a:lvl1pPr>
            <a:lvl2pPr marL="0" indent="457200">
              <a:buSzTx/>
              <a:buFontTx/>
              <a:buNone/>
              <a:defRPr sz="2400" b="1"/>
            </a:lvl2pPr>
            <a:lvl3pPr marL="0" indent="914400">
              <a:buSzTx/>
              <a:buFontTx/>
              <a:buNone/>
              <a:defRPr sz="2400" b="1"/>
            </a:lvl3pPr>
            <a:lvl4pPr marL="0" indent="1371600">
              <a:buSzTx/>
              <a:buFontTx/>
              <a:buNone/>
              <a:defRPr sz="2400" b="1"/>
            </a:lvl4pPr>
            <a:lvl5pPr marL="0" indent="1828800">
              <a:buSzTx/>
              <a:buFontTx/>
              <a:buNone/>
              <a:defRPr sz="2400" b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9" name="Rectangle"/>
          <p:cNvSpPr>
            <a:spLocks noGrp="1"/>
          </p:cNvSpPr>
          <p:nvPr>
            <p:ph type="body" sz="quarter" idx="13"/>
          </p:nvPr>
        </p:nvSpPr>
        <p:spPr>
          <a:xfrm>
            <a:off x="6172200" y="1681163"/>
            <a:ext cx="5183188" cy="823913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FontTx/>
              <a:buNone/>
              <a:defRPr sz="2400" b="1"/>
            </a:pPr>
            <a:endParaRPr/>
          </a:p>
        </p:txBody>
      </p:sp>
      <p:sp>
        <p:nvSpPr>
          <p:cNvPr id="50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le Text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8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itle Text"/>
          <p:cNvSpPr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73" name="Body Level One…"/>
          <p:cNvSpPr>
            <a:spLocks noGrp="1"/>
          </p:cNvSpPr>
          <p:nvPr>
            <p:ph type="body" sz="half" idx="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" name="Rectangle"/>
          <p:cNvSpPr>
            <a:spLocks noGrp="1"/>
          </p:cNvSpPr>
          <p:nvPr>
            <p:ph type="body" sz="quarter" idx="13"/>
          </p:nvPr>
        </p:nvSpPr>
        <p:spPr>
          <a:xfrm>
            <a:off x="839787" y="2057400"/>
            <a:ext cx="3932238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/>
            </a:pPr>
            <a:endParaRPr/>
          </a:p>
        </p:txBody>
      </p:sp>
      <p:sp>
        <p:nvSpPr>
          <p:cNvPr id="75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le Text"/>
          <p:cNvSpPr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83" name="Image"/>
          <p:cNvSpPr>
            <a:spLocks noGrp="1"/>
          </p:cNvSpPr>
          <p:nvPr>
            <p:ph type="pic" sz="half" idx="13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4" name="Body Level One…"/>
          <p:cNvSpPr>
            <a:spLocks noGrp="1"/>
          </p:cNvSpPr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5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>
            <a:spLocks noGrp="1"/>
          </p:cNvSpPr>
          <p:nvPr>
            <p:ph type="sldNum" sz="quarter" idx="2"/>
          </p:nvPr>
        </p:nvSpPr>
        <p:spPr>
          <a:xfrm>
            <a:off x="11095176" y="6404292"/>
            <a:ext cx="258624" cy="2692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ransition xmlns:p14="http://schemas.microsoft.com/office/powerpoint/2010/main"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FFFFFF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FFFFFF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FFFFFF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FFFFFF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FFFFFF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FFFFFF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FFFFFF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FFFFFF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FFFFFF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228600" marR="0" indent="-228600" algn="r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Calibri"/>
        </a:defRPr>
      </a:lvl1pPr>
      <a:lvl2pPr marL="723900" marR="0" indent="-266700" algn="r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Calibri"/>
        </a:defRPr>
      </a:lvl2pPr>
      <a:lvl3pPr marL="1234439" marR="0" indent="-320039" algn="r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Calibri"/>
        </a:defRPr>
      </a:lvl3pPr>
      <a:lvl4pPr marL="1727200" marR="0" indent="-355600" algn="r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Calibri"/>
        </a:defRPr>
      </a:lvl4pPr>
      <a:lvl5pPr marL="2184400" marR="0" indent="-355600" algn="r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Calibri"/>
        </a:defRPr>
      </a:lvl5pPr>
      <a:lvl6pPr marL="2641600" marR="0" indent="-355600" algn="r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Calibri"/>
        </a:defRPr>
      </a:lvl6pPr>
      <a:lvl7pPr marL="3098800" marR="0" indent="-355600" algn="r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Calibri"/>
        </a:defRPr>
      </a:lvl7pPr>
      <a:lvl8pPr marL="3556000" marR="0" indent="-355600" algn="r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Calibri"/>
        </a:defRPr>
      </a:lvl8pPr>
      <a:lvl9pPr marL="4013200" marR="0" indent="-355600" algn="r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ti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4" Type="http://schemas.openxmlformats.org/officeDocument/2006/relationships/image" Target="../media/image6.jpe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4" Type="http://schemas.openxmlformats.org/officeDocument/2006/relationships/image" Target="../media/image9.jpeg"/><Relationship Id="rId5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4" Type="http://schemas.openxmlformats.org/officeDocument/2006/relationships/image" Target="../media/image12.jpe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Artificial Intelligence: Sketches of the Far Future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>
            <a:lvl1pPr rtl="1">
              <a:defRPr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t>Artificial Intelligence: Sketches of the Far Future</a:t>
            </a:r>
          </a:p>
        </p:txBody>
      </p:sp>
      <p:sp>
        <p:nvSpPr>
          <p:cNvPr id="147" name="Shahar Avin…"/>
          <p:cNvSpPr>
            <a:spLocks noGrp="1"/>
          </p:cNvSpPr>
          <p:nvPr>
            <p:ph type="subTitle" sz="quarter" idx="1"/>
          </p:nvPr>
        </p:nvSpPr>
        <p:spPr>
          <a:xfrm>
            <a:off x="1524000" y="3602037"/>
            <a:ext cx="9144000" cy="1655762"/>
          </a:xfrm>
          <a:prstGeom prst="rect">
            <a:avLst/>
          </a:prstGeom>
        </p:spPr>
        <p:txBody>
          <a:bodyPr/>
          <a:lstStyle/>
          <a:p>
            <a:pPr rtl="1">
              <a:defRPr/>
            </a:pPr>
            <a:r>
              <a:rPr>
                <a:latin typeface="+mn-lt"/>
                <a:ea typeface="+mn-ea"/>
                <a:cs typeface="+mn-cs"/>
                <a:sym typeface="Helvetica"/>
              </a:rPr>
              <a:t>Shahar Avin</a:t>
            </a:r>
          </a:p>
          <a:p>
            <a:pPr rtl="1">
              <a:defRPr/>
            </a:pPr>
            <a:r>
              <a:rPr>
                <a:latin typeface="+mn-lt"/>
                <a:ea typeface="+mn-ea"/>
                <a:cs typeface="+mn-cs"/>
                <a:sym typeface="Helvetica"/>
              </a:rPr>
              <a:t>Centre for the Study of Existential Risk (CSER)</a:t>
            </a:r>
          </a:p>
          <a:p>
            <a:pPr rtl="1">
              <a:defRPr/>
            </a:pPr>
            <a:r>
              <a:rPr>
                <a:latin typeface="+mn-lt"/>
                <a:ea typeface="+mn-ea"/>
                <a:cs typeface="+mn-cs"/>
                <a:sym typeface="Helvetica"/>
              </a:rPr>
              <a:t>University of Cambridge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Human extinction?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 rtl="1">
              <a:defRPr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>
              <a:defRPr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>
                <a:latin typeface="+mn-lt"/>
                <a:ea typeface="+mn-ea"/>
                <a:cs typeface="+mn-cs"/>
                <a:sym typeface="Helvetica"/>
              </a:rPr>
              <a:t>Human extinction?</a:t>
            </a:r>
          </a:p>
        </p:txBody>
      </p:sp>
      <p:pic>
        <p:nvPicPr>
          <p:cNvPr id="196" name="image15.jpg" descr="image15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831220" y="1690688"/>
            <a:ext cx="6529559" cy="435133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Who’s working on it?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 rtl="1">
              <a:defRPr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>
              <a:defRPr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>
                <a:latin typeface="+mn-lt"/>
                <a:ea typeface="+mn-ea"/>
                <a:cs typeface="+mn-cs"/>
                <a:sym typeface="Helvetica"/>
              </a:rPr>
              <a:t>Who’s working on it?</a:t>
            </a:r>
          </a:p>
        </p:txBody>
      </p:sp>
      <p:pic>
        <p:nvPicPr>
          <p:cNvPr id="201" name="Vika_flipped.jpg" descr="Vika_flipped.jpg"/>
          <p:cNvPicPr>
            <a:picLocks noChangeAspect="1"/>
          </p:cNvPicPr>
          <p:nvPr/>
        </p:nvPicPr>
        <p:blipFill>
          <a:blip r:embed="rId3">
            <a:extLst/>
          </a:blip>
          <a:srcRect/>
          <a:stretch>
            <a:fillRect/>
          </a:stretch>
        </p:blipFill>
        <p:spPr>
          <a:xfrm>
            <a:off x="3920330" y="1690688"/>
            <a:ext cx="4351339" cy="435133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Remember… the world is messy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 rtl="1">
              <a:defRPr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>
              <a:defRPr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>
                <a:latin typeface="+mn-lt"/>
                <a:ea typeface="+mn-ea"/>
                <a:cs typeface="+mn-cs"/>
                <a:sym typeface="Helvetica"/>
              </a:rPr>
              <a:t>Remember… the world is messy</a:t>
            </a:r>
          </a:p>
        </p:txBody>
      </p:sp>
      <p:pic>
        <p:nvPicPr>
          <p:cNvPr id="206" name="messyroom.jpeg" descr="messyroom.jpeg"/>
          <p:cNvPicPr>
            <a:picLocks noChangeAspect="1"/>
          </p:cNvPicPr>
          <p:nvPr/>
        </p:nvPicPr>
        <p:blipFill>
          <a:blip r:embed="rId3">
            <a:extLst/>
          </a:blip>
          <a:srcRect t="7330" b="7330"/>
          <a:stretch>
            <a:fillRect/>
          </a:stretch>
        </p:blipFill>
        <p:spPr>
          <a:xfrm>
            <a:off x="2831220" y="1690688"/>
            <a:ext cx="6529559" cy="435133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What should you do?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 rtl="1">
              <a:defRPr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>
              <a:defRPr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>
                <a:latin typeface="+mn-lt"/>
                <a:ea typeface="+mn-ea"/>
                <a:cs typeface="+mn-cs"/>
                <a:sym typeface="Helvetica"/>
              </a:rPr>
              <a:t>What should you do?</a:t>
            </a:r>
          </a:p>
        </p:txBody>
      </p:sp>
      <p:sp>
        <p:nvSpPr>
          <p:cNvPr id="211" name="Expect big changes…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algn="l"/>
            <a:r>
              <a:t>Expect big changes</a:t>
            </a:r>
          </a:p>
          <a:p>
            <a:pPr algn="l"/>
            <a:r>
              <a:t>Learn more: </a:t>
            </a:r>
            <a:br/>
            <a:r>
              <a:t>WaitButWhy on Artificial Intelligence</a:t>
            </a:r>
          </a:p>
          <a:p>
            <a:pPr algn="l"/>
            <a:r>
              <a:t>Join the conversation</a:t>
            </a:r>
          </a:p>
        </p:txBody>
      </p:sp>
      <p:pic>
        <p:nvPicPr>
          <p:cNvPr id="212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932486" y="3181152"/>
            <a:ext cx="4191001" cy="228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What is AI?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 rtl="1">
              <a:defRPr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>
              <a:defRPr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>
                <a:latin typeface="+mn-lt"/>
                <a:ea typeface="+mn-ea"/>
                <a:cs typeface="+mn-cs"/>
                <a:sym typeface="Helvetica"/>
              </a:rPr>
              <a:t>What is AI?</a:t>
            </a:r>
          </a:p>
        </p:txBody>
      </p:sp>
      <p:pic>
        <p:nvPicPr>
          <p:cNvPr id="152" name="image1.png" descr="image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810632" y="1825625"/>
            <a:ext cx="4570734" cy="435133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Deep Neural Networks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 rtl="1">
              <a:defRPr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>
              <a:defRPr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>
                <a:latin typeface="+mn-lt"/>
                <a:ea typeface="+mn-ea"/>
                <a:cs typeface="+mn-cs"/>
                <a:sym typeface="Helvetica"/>
              </a:rPr>
              <a:t>Deep Neural Networks</a:t>
            </a:r>
          </a:p>
        </p:txBody>
      </p:sp>
      <p:pic>
        <p:nvPicPr>
          <p:cNvPr id="162" name="https://lh6.googleusercontent.com/-Je-VCqhBoCE/VO5DRi39teI/AAAAAAAAC_U/5wSiWJ4F1Gg/w1240-h1629/DeepMindNatureCover.jpg" descr="https://lh6.googleusercontent.com/-Je-VCqhBoCE/VO5DRi39teI/AAAAAAAAC_U/5wSiWJ4F1Gg/w1240-h1629/DeepMindNatureCover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03828" y="1713126"/>
            <a:ext cx="3312254" cy="4351339"/>
          </a:xfrm>
          <a:prstGeom prst="rect">
            <a:avLst/>
          </a:prstGeom>
          <a:ln w="12700">
            <a:miter lim="400000"/>
          </a:ln>
        </p:spPr>
      </p:pic>
      <p:pic>
        <p:nvPicPr>
          <p:cNvPr id="163" name="https://pbs.twimg.com/media/CZzDIl4WIAAk42M.jpg" descr="https://pbs.twimg.com/media/CZzDIl4WIAAk42M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905132" y="1713126"/>
            <a:ext cx="3313202" cy="435133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image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8827" y="320556"/>
            <a:ext cx="5227443" cy="6178530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TextBox 3"/>
          <p:cNvSpPr txBox="1"/>
          <p:nvPr/>
        </p:nvSpPr>
        <p:spPr>
          <a:xfrm>
            <a:off x="8890336" y="6019528"/>
            <a:ext cx="2871413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https://</a:t>
            </a:r>
            <a:r>
              <a:rPr lang="en-US" dirty="0" err="1">
                <a:solidFill>
                  <a:schemeClr val="tx2">
                    <a:lumMod val="20000"/>
                    <a:lumOff val="80000"/>
                  </a:schemeClr>
                </a:solidFill>
              </a:rPr>
              <a:t>xkcd.com</a:t>
            </a:r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/1838/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chemeClr val="tx2">
                  <a:lumMod val="20000"/>
                  <a:lumOff val="80000"/>
                </a:schemeClr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94519635"/>
      </p:ext>
    </p:extLst>
  </p:cSld>
  <p:clrMapOvr>
    <a:masterClrMapping/>
  </p:clrMapOvr>
  <p:transition xmlns:p14="http://schemas.microsoft.com/office/powerpoint/2010/main"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The necessary ingredients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 rtl="1">
              <a:defRPr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>
              <a:defRPr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>
                <a:latin typeface="+mn-lt"/>
                <a:ea typeface="+mn-ea"/>
                <a:cs typeface="+mn-cs"/>
                <a:sym typeface="Helvetica"/>
              </a:rPr>
              <a:t>The necessary ingredients</a:t>
            </a:r>
          </a:p>
        </p:txBody>
      </p:sp>
      <p:pic>
        <p:nvPicPr>
          <p:cNvPr id="168" name="image7.jpg" descr="image7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38200" y="1690688"/>
            <a:ext cx="3056068" cy="314202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9" name="image8.jpg" descr="image8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211780" y="1690688"/>
            <a:ext cx="3142021" cy="314202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0" name="image9.jpg" descr="image9.jp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025453" y="1690688"/>
            <a:ext cx="4076545" cy="314202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Near future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 rtl="1">
              <a:defRPr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>
              <a:defRPr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>
                <a:latin typeface="+mn-lt"/>
                <a:ea typeface="+mn-ea"/>
                <a:cs typeface="+mn-cs"/>
                <a:sym typeface="Helvetica"/>
              </a:rPr>
              <a:t>Near future</a:t>
            </a:r>
          </a:p>
        </p:txBody>
      </p:sp>
      <p:pic>
        <p:nvPicPr>
          <p:cNvPr id="175" name="image10.jpg" descr="image10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444837" y="1690688"/>
            <a:ext cx="5908963" cy="3282756"/>
          </a:xfrm>
          <a:prstGeom prst="rect">
            <a:avLst/>
          </a:prstGeom>
          <a:ln w="12700">
            <a:miter lim="400000"/>
          </a:ln>
        </p:spPr>
      </p:pic>
      <p:pic>
        <p:nvPicPr>
          <p:cNvPr id="176" name="http://www.frontiersin.org/files/Articles/138015/fncom-09-00066-HTML/image_m/fncom-09-00066-t010.jpg" descr="http://www.frontiersin.org/files/Articles/138015/fncom-09-00066-HTML/image_m/fncom-09-00066-t010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38200" y="1690688"/>
            <a:ext cx="3517361" cy="435133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Exponential growth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 rtl="1">
              <a:defRPr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>
              <a:defRPr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>
                <a:latin typeface="+mn-lt"/>
                <a:ea typeface="+mn-ea"/>
                <a:cs typeface="+mn-cs"/>
                <a:sym typeface="Helvetica"/>
              </a:rPr>
              <a:t>Exponential growth</a:t>
            </a:r>
          </a:p>
        </p:txBody>
      </p:sp>
      <p:pic>
        <p:nvPicPr>
          <p:cNvPr id="181" name="expogrowth.jpg" descr="expogrowth.jpg"/>
          <p:cNvPicPr>
            <a:picLocks noChangeAspect="1"/>
          </p:cNvPicPr>
          <p:nvPr/>
        </p:nvPicPr>
        <p:blipFill>
          <a:blip r:embed="rId3">
            <a:extLst/>
          </a:blip>
          <a:srcRect t="32157" b="1893"/>
          <a:stretch>
            <a:fillRect/>
          </a:stretch>
        </p:blipFill>
        <p:spPr>
          <a:xfrm>
            <a:off x="2228144" y="1690688"/>
            <a:ext cx="7735713" cy="435133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Tech heaven?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 rtl="1">
              <a:defRPr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>
              <a:defRPr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>
                <a:latin typeface="+mn-lt"/>
                <a:ea typeface="+mn-ea"/>
                <a:cs typeface="+mn-cs"/>
                <a:sym typeface="Helvetica"/>
              </a:rPr>
              <a:t>Tech heaven?</a:t>
            </a:r>
          </a:p>
        </p:txBody>
      </p:sp>
      <p:pic>
        <p:nvPicPr>
          <p:cNvPr id="186" name="image13.jpg" descr="image13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28144" y="1690688"/>
            <a:ext cx="7735713" cy="435133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Tech hell?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 rtl="1">
              <a:defRPr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>
              <a:defRPr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>
                <a:latin typeface="+mn-lt"/>
                <a:ea typeface="+mn-ea"/>
                <a:cs typeface="+mn-cs"/>
                <a:sym typeface="Helvetica"/>
              </a:rPr>
              <a:t>Tech hell?</a:t>
            </a:r>
          </a:p>
        </p:txBody>
      </p:sp>
      <p:pic>
        <p:nvPicPr>
          <p:cNvPr id="191" name="image14.jpg" descr="image14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28144" y="1690688"/>
            <a:ext cx="7735713" cy="435133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000000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r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r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r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r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76</Words>
  <Application>Microsoft Macintosh PowerPoint</Application>
  <PresentationFormat>Custom</PresentationFormat>
  <Paragraphs>19</Paragraphs>
  <Slides>13</Slides>
  <Notes>12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office theme</vt:lpstr>
      <vt:lpstr>Artificial Intelligence: Sketches of the Far Future</vt:lpstr>
      <vt:lpstr>What is AI?</vt:lpstr>
      <vt:lpstr>Deep Neural Networks</vt:lpstr>
      <vt:lpstr>PowerPoint Presentation</vt:lpstr>
      <vt:lpstr>The necessary ingredients</vt:lpstr>
      <vt:lpstr>Near future</vt:lpstr>
      <vt:lpstr>Exponential growth</vt:lpstr>
      <vt:lpstr>Tech heaven?</vt:lpstr>
      <vt:lpstr>Tech hell?</vt:lpstr>
      <vt:lpstr>Human extinction?</vt:lpstr>
      <vt:lpstr>Who’s working on it?</vt:lpstr>
      <vt:lpstr>Remember… the world is messy</vt:lpstr>
      <vt:lpstr>What should you do?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Artificial Intelligence: Sketches of the Far Future</dc:title>
  <cp:lastModifiedBy>Shahar Avin</cp:lastModifiedBy>
  <cp:revision>4</cp:revision>
  <dcterms:modified xsi:type="dcterms:W3CDTF">2017-05-17T15:42:07Z</dcterms:modified>
</cp:coreProperties>
</file>